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81898-10EB-BE79-C487-AC3052CB5D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82F538-F67E-0381-1E33-2ADA0AD1E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D2D75-256E-FDC5-1E6A-F7783AAF3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75DB1-25BE-E1DD-94A7-225C19A2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1F9923-F088-E019-AE89-AACA11BCA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7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3A791-840E-03A0-E04F-F701E7324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4F966-7AD5-5C57-3224-2C7F8D4AE9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335FC-C04B-A712-6157-FE48FDDA5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20EE6-F55D-84F4-5344-CD569700C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8F7DD-FFE3-4D59-FF27-FF706A2EC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574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14382-8E68-1DAC-7FEE-8EB006AB2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C262F9-FFD3-C35A-2587-5D85983E4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C507B-B456-0597-1C7D-0EC32E0A6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02DEE-9CB1-09CF-BFE1-00C8B2E3B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9C6F8-3195-3343-E105-768F01A87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2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FDA57-9F48-87B2-6311-59D0CC062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BA04C-E808-94EF-4062-07E0D32B17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8520C9-6FA6-B5B8-94E6-A8A31A5FB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CB6EE7-46F9-8102-22AA-B22EB8C90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3D93FA-0A40-4A49-F697-8246226EF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6B4780-E025-20B3-2625-1343CC744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22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962CB-42B3-4F84-758D-507064494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D1B40-0192-8E14-74AB-833A26CEC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0DE1A9-18DF-179F-735D-5C4B0C38AE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D64CB7-8498-4393-A883-4CE22DFB6C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E41050-D260-6667-FA57-3AAEA35BF5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C16607-A551-16CD-07A5-E13EEC12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FEF468-0409-A638-C00C-6FE0ADFCD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8E4788-DC5A-E5EF-0300-722C851F6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9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60D30-10AB-6C03-AC6F-986D88AE3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207116-6748-02F1-234D-772CCA060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6C84A2-9AB0-DD26-87D8-DCC3F0E38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629232-8734-6F92-AACF-8B00DB1FE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849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907040-0DEE-31F8-8E80-C1B15F230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8F1F5D-D33D-8138-4DDE-3DAB404DD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7B7162-5135-0A91-747D-E0170D610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84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95845-B3FB-13BD-6DE9-25946A614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FFBA6-DF6F-1B51-7175-F5C9D8118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BAD293-6963-D18E-65F9-A728AD1CA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9CE560-02D4-94C3-806A-22263C890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B0A005-E078-DA51-673A-5FEBFD86C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3AF324-C0BB-87B3-AD89-18850FC9F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58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5F3A4-55F2-E625-F024-B2EE3032F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06883-68A1-2A5F-D13A-7EE49ADA52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49D01-EB78-D57E-4C5C-3FFC1B19D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70B794-6D0F-877D-9012-691E09FDD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2AC243-7A86-F983-F783-4191B7CA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6D64D6-D7BB-4366-9041-F29B091AD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045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0723E-FB2A-D65D-0808-864074DB5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87030C-FB23-3018-A5CF-3920944173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06A10-BE39-8F6E-60DD-77C6CF864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A9415-0790-3D3C-91EE-7A0235E70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0F85F4-E40B-3BA6-5EE5-2726F69B6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24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4BC8F8-8CA0-280C-818E-7732E0BE4F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8DBF4A-453B-1450-DAF6-B305E158C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F65ACC-1DE5-E0AA-DD7A-B13645CF9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4FBBAF-8768-CD54-F87E-82D34F9F4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4BB45-CFA6-2EF4-370F-0D96E10F8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024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6DE76D-B8B2-7D84-2132-0C75AEA38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D9A13D-6632-F069-C509-B01967E4E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B652B-4DE7-642D-BDC2-27C4175BC6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227FA1-B50C-40CC-B46B-96185E682DC9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BE63C-E542-882D-8D0A-F820372DDD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AA3B1-9277-08E4-6003-EDE70608C1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D33DF0-A7C9-487E-99D6-131D930E7E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218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D8AFF-79AC-67F6-1310-8E4E9A8ECF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ED7800-5569-D45A-0BE0-644F52C089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EA9A0-9939-39B0-2577-0A62DCC9EC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9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3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1BE4B-D698-66B7-9ACC-E6899CE75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B6F27-3A2F-F675-8665-46AA2A9B5C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2AE0C1-B4C3-1037-C58A-8EF954C943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3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EF4E9-729D-A41E-8857-16B120FB5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2B024-47C1-57BC-CEF9-827D8F7300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C3C655-240F-C165-0E5E-2C10E837A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6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388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2481D-9D8F-E046-05A2-99001A09F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877CC-F04A-D44A-366C-822DE8BE30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EC0289-4CB1-4496-9512-92B090235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30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14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E57D7-D4F6-5EA6-BDB8-E0F29F74B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E691F-3788-370A-A7E0-E30977189E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14B4CE-57E8-928D-B613-DB082B59C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75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95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2067-AE81-EF53-6AF6-585AC80A5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E0A6E9-7536-3CA8-3D0D-6C9CED37C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28045-1479-02EC-8845-4101C7B40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808" y="-1"/>
            <a:ext cx="12255807" cy="68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4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18FDB-6572-9FD3-1239-A4F7C42FA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9130FC-B79B-2A77-F5F6-F2AE61A3EB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468DDF-F6C5-734D-1DE9-EBA6B5D5D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28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79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1A52F-7BA4-8854-DCAC-09FF5B575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3B8A2-5BBB-EB1E-3DD9-88A0A4FE15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35A733-D32F-8C9A-68A3-525477FC7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241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43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E8D8A-9E9A-B5D5-7317-7A33EF9F2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D9FB9-CA32-35A4-C390-D6BC48997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CD4D3E-7B1A-C777-2F72-D056B29EB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846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75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B3E62-B1F9-5C9C-84B5-0116B6DA2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0BD12-AAB3-27DA-236A-4BB823360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BCCA99-C65D-551B-6CE6-F17FD0A83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30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06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B20A1-FC17-5338-FA78-2D9F9CC75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C21DA-86A2-DC81-C476-65B3C44EC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CBC8EA-2924-D1DF-1B00-FCC16CA7D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33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823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FB20F-F0AE-6E79-C901-95B2A5466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6A2E2-806D-D9E7-7002-AAFA36730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872A14-90E4-287C-8E0D-D554F4AF49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4410" cy="691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080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CB60E-233E-F287-479F-030974F43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D0EBF-F238-3FD3-EE7D-A5293A3EB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14FD08-6B84-471D-5025-BF3575738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85714" cy="691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03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05255-6A9E-E378-E50E-7F64A29B9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2AEE1-B8D5-5D5E-B42F-0D9AC11208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49F25A-D41D-ABA9-66C1-DCD772D79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79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775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4DF76-EDD0-4177-29E4-E99DBED3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7E0EE-F2E2-CC85-7AA9-5F3548E0C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F490B8-51B0-F813-3827-65C749ED7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33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75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CECA-3DA2-CF7B-F612-D44B7B8B9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35D51-DB20-8F48-0C00-65D1B641D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56AD95-4996-C68A-4308-3AD88EC0E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708" y="0"/>
            <a:ext cx="122616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730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21577-11F3-481F-454C-C9621A426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D336A-B76F-5DA2-C056-3C17F4978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C47B6B-D7E2-4D9E-2356-393195049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364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775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56DD8-BC3C-3915-E407-E6C6A9313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5B1BB-5913-C1CF-31B0-84BD2563C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616896-F969-779A-06D6-CAC2FDB5E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0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687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BC6A5-F718-4DFA-17FA-FF33B1902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9FC4C-5396-5F3D-58DE-467C1DC2E4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3FEDDB-9574-585A-3E48-189D31249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51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0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 Passenger</dc:creator>
  <cp:lastModifiedBy>L Passenger</cp:lastModifiedBy>
  <cp:revision>1</cp:revision>
  <dcterms:created xsi:type="dcterms:W3CDTF">2026-06-30T16:58:54Z</dcterms:created>
  <dcterms:modified xsi:type="dcterms:W3CDTF">2026-06-30T16:59:26Z</dcterms:modified>
</cp:coreProperties>
</file>